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3" r:id="rId1"/>
  </p:sldMasterIdLst>
  <p:notesMasterIdLst>
    <p:notesMasterId r:id="rId60"/>
  </p:notesMasterIdLst>
  <p:sldIdLst>
    <p:sldId id="381" r:id="rId2"/>
    <p:sldId id="384" r:id="rId3"/>
    <p:sldId id="442" r:id="rId4"/>
    <p:sldId id="443" r:id="rId5"/>
    <p:sldId id="440" r:id="rId6"/>
    <p:sldId id="385" r:id="rId7"/>
    <p:sldId id="386" r:id="rId8"/>
    <p:sldId id="387" r:id="rId9"/>
    <p:sldId id="388" r:id="rId10"/>
    <p:sldId id="389" r:id="rId11"/>
    <p:sldId id="390" r:id="rId12"/>
    <p:sldId id="392" r:id="rId13"/>
    <p:sldId id="393" r:id="rId14"/>
    <p:sldId id="394" r:id="rId15"/>
    <p:sldId id="395" r:id="rId16"/>
    <p:sldId id="396" r:id="rId17"/>
    <p:sldId id="398" r:id="rId18"/>
    <p:sldId id="399" r:id="rId19"/>
    <p:sldId id="400" r:id="rId20"/>
    <p:sldId id="401" r:id="rId21"/>
    <p:sldId id="402" r:id="rId22"/>
    <p:sldId id="403" r:id="rId23"/>
    <p:sldId id="406" r:id="rId24"/>
    <p:sldId id="407" r:id="rId25"/>
    <p:sldId id="408" r:id="rId26"/>
    <p:sldId id="409" r:id="rId27"/>
    <p:sldId id="410" r:id="rId28"/>
    <p:sldId id="411" r:id="rId29"/>
    <p:sldId id="412" r:id="rId30"/>
    <p:sldId id="413" r:id="rId31"/>
    <p:sldId id="414" r:id="rId32"/>
    <p:sldId id="415" r:id="rId33"/>
    <p:sldId id="416" r:id="rId34"/>
    <p:sldId id="417" r:id="rId35"/>
    <p:sldId id="418" r:id="rId36"/>
    <p:sldId id="419" r:id="rId37"/>
    <p:sldId id="420" r:id="rId38"/>
    <p:sldId id="421" r:id="rId39"/>
    <p:sldId id="422" r:id="rId40"/>
    <p:sldId id="423" r:id="rId41"/>
    <p:sldId id="424" r:id="rId42"/>
    <p:sldId id="425" r:id="rId43"/>
    <p:sldId id="427" r:id="rId44"/>
    <p:sldId id="428" r:id="rId45"/>
    <p:sldId id="429" r:id="rId46"/>
    <p:sldId id="426" r:id="rId47"/>
    <p:sldId id="430" r:id="rId48"/>
    <p:sldId id="434" r:id="rId49"/>
    <p:sldId id="433" r:id="rId50"/>
    <p:sldId id="435" r:id="rId51"/>
    <p:sldId id="436" r:id="rId52"/>
    <p:sldId id="431" r:id="rId53"/>
    <p:sldId id="432" r:id="rId54"/>
    <p:sldId id="437" r:id="rId55"/>
    <p:sldId id="441" r:id="rId56"/>
    <p:sldId id="438" r:id="rId57"/>
    <p:sldId id="439" r:id="rId58"/>
    <p:sldId id="279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701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187C9-F4E6-44FB-A46E-A79AE556EE1A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78FAA-4B0B-41FC-86B6-1F812B8C55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55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174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3160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7613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29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3467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5279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32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806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9366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1822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7267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1077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5552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502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242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4126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1007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644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7700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1532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0935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613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8939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7116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5586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536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0415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0319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4023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550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93962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57291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2849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5426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6349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34099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9653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43005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56042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37767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89902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31075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8563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7403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81048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6264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2030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12006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89606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94597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10314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94619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4144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6690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7438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6163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0549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734B-F122-494C-8FF3-59A38EF9798C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B577-3E1B-419A-A121-D44EA8775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5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B5D9-B84E-4882-B001-25B8E127D9A6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B577-3E1B-419A-A121-D44EA8775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0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D16F-F8EF-4012-AC63-52DF2B6EC12E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B577-3E1B-419A-A121-D44EA8775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37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2" name="Shape 42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Shape 43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Shape 44"/>
          <p:cNvSpPr/>
          <p:nvPr/>
        </p:nvSpPr>
        <p:spPr>
          <a:xfrm flipH="1">
            <a:off x="990604" y="363800"/>
            <a:ext cx="10007600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Shape 45"/>
          <p:cNvSpPr/>
          <p:nvPr/>
        </p:nvSpPr>
        <p:spPr>
          <a:xfrm flipH="1">
            <a:off x="10482157" y="363800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Shape 46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468515" y="363800"/>
            <a:ext cx="10099200" cy="9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468500" y="1748733"/>
            <a:ext cx="4909200" cy="471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24920">
              <a:spcBef>
                <a:spcPts val="800"/>
              </a:spcBef>
              <a:spcAft>
                <a:spcPts val="0"/>
              </a:spcAft>
              <a:buSzPts val="2600"/>
              <a:buChar char="▸"/>
              <a:defRPr sz="3467"/>
            </a:lvl1pPr>
            <a:lvl2pPr marL="1219170" lvl="1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2pPr>
            <a:lvl3pPr marL="1828754" lvl="2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3pPr>
            <a:lvl4pPr marL="2438339" lvl="3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4pPr>
            <a:lvl5pPr marL="3047924" lvl="4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5pPr>
            <a:lvl6pPr marL="3657509" lvl="5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6pPr>
            <a:lvl7pPr marL="4267093" lvl="6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7pPr>
            <a:lvl8pPr marL="4876678" lvl="7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8pPr>
            <a:lvl9pPr marL="5486263" lvl="8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6673265" y="1748733"/>
            <a:ext cx="4909200" cy="471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24920">
              <a:spcBef>
                <a:spcPts val="800"/>
              </a:spcBef>
              <a:spcAft>
                <a:spcPts val="0"/>
              </a:spcAft>
              <a:buSzPts val="2600"/>
              <a:buChar char="▸"/>
              <a:defRPr sz="3467"/>
            </a:lvl1pPr>
            <a:lvl2pPr marL="1219170" lvl="1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2pPr>
            <a:lvl3pPr marL="1828754" lvl="2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3pPr>
            <a:lvl4pPr marL="2438339" lvl="3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4pPr>
            <a:lvl5pPr marL="3047924" lvl="4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5pPr>
            <a:lvl6pPr marL="3657509" lvl="5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6pPr>
            <a:lvl7pPr marL="4267093" lvl="6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7pPr>
            <a:lvl8pPr marL="4876678" lvl="7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8pPr>
            <a:lvl9pPr marL="5486263" lvl="8" indent="-52492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3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5236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 inverted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Shape 97"/>
          <p:cNvSpPr/>
          <p:nvPr/>
        </p:nvSpPr>
        <p:spPr>
          <a:xfrm flipH="1">
            <a:off x="-1204716" y="-23415"/>
            <a:ext cx="2345600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Shape 98"/>
          <p:cNvSpPr/>
          <p:nvPr/>
        </p:nvSpPr>
        <p:spPr>
          <a:xfrm flipH="1">
            <a:off x="629512" y="-12700"/>
            <a:ext cx="691200" cy="9988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Shape 99"/>
          <p:cNvSpPr/>
          <p:nvPr/>
        </p:nvSpPr>
        <p:spPr>
          <a:xfrm flipH="1">
            <a:off x="1320500" y="65678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3432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4700" y="-14700"/>
            <a:ext cx="12192000" cy="68580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Shape 11"/>
          <p:cNvSpPr/>
          <p:nvPr/>
        </p:nvSpPr>
        <p:spPr>
          <a:xfrm>
            <a:off x="6781800" y="-50800"/>
            <a:ext cx="5486400" cy="69596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558600" y="5859200"/>
            <a:ext cx="10896400" cy="9988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371300" y="5555200"/>
            <a:ext cx="11159600" cy="304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371300" y="0"/>
            <a:ext cx="6984800" cy="536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362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C7F9-C669-4059-8E31-CF903B62EDC3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11493500" y="6356350"/>
            <a:ext cx="368300" cy="374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93500" y="6356350"/>
            <a:ext cx="3683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7ED6B577-3E1B-419A-A121-D44EA8775B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640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61F8D-FA0B-42D8-BF06-1002F57DB423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B577-3E1B-419A-A121-D44EA8775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6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18CD6-D3A4-4D18-B8AF-293503777398}" type="datetime1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B577-3E1B-419A-A121-D44EA8775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2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BC844-286A-48E1-8CE0-8FD962BFD1E7}" type="datetime1">
              <a:rPr lang="en-US" smtClean="0"/>
              <a:t>12/12/2019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B577-3E1B-419A-A121-D44EA8775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15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654A-B426-421C-8CCF-5B4F87A33337}" type="datetime1">
              <a:rPr lang="en-US" smtClean="0"/>
              <a:t>12/12/2019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B577-3E1B-419A-A121-D44EA8775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4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D958-B002-4A0D-B042-A0270C035FAE}" type="datetime1">
              <a:rPr lang="en-US" smtClean="0"/>
              <a:t>12/12/2019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B577-3E1B-419A-A121-D44EA8775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0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A88F5-F6DC-4597-A56A-C90943238466}" type="datetime1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B577-3E1B-419A-A121-D44EA8775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23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E967D-E5D2-460E-8563-B696CE62FD6B}" type="datetime1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6B577-3E1B-419A-A121-D44EA8775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22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65F8D-D00F-4391-8E6F-56C482D46B37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6B577-3E1B-419A-A121-D44EA8775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28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  <p:sldLayoutId id="2147483967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83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1E27C6-E035-4E98-8C92-7BBF3602A61B}"/>
              </a:ext>
            </a:extLst>
          </p:cNvPr>
          <p:cNvSpPr txBox="1"/>
          <p:nvPr/>
        </p:nvSpPr>
        <p:spPr>
          <a:xfrm>
            <a:off x="2189245" y="661780"/>
            <a:ext cx="9095368" cy="301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Name: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Development- Dot Net</a:t>
            </a:r>
            <a:endParaRPr lang="en-GB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Title:</a:t>
            </a:r>
            <a:endParaRPr lang="en-US" sz="36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cap="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BUSINESS MANAGEMENT SYSTEM</a:t>
            </a:r>
            <a:endParaRPr lang="en-US" sz="3200" cap="all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Batch: 06</a:t>
            </a: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Name: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DotNetForever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F4A9C1-423F-41BA-ABD7-59E5E4E19007}"/>
              </a:ext>
            </a:extLst>
          </p:cNvPr>
          <p:cNvSpPr/>
          <p:nvPr/>
        </p:nvSpPr>
        <p:spPr>
          <a:xfrm>
            <a:off x="1310356" y="4558267"/>
            <a:ext cx="1624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3FDA293-37B4-4735-B430-578F5E727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87878"/>
              </p:ext>
            </p:extLst>
          </p:nvPr>
        </p:nvGraphicFramePr>
        <p:xfrm>
          <a:off x="1446073" y="4952998"/>
          <a:ext cx="8127999" cy="1676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7632">
                  <a:extLst>
                    <a:ext uri="{9D8B030D-6E8A-4147-A177-3AD203B41FA5}">
                      <a16:colId xmlns:a16="http://schemas.microsoft.com/office/drawing/2014/main" val="3388050778"/>
                    </a:ext>
                  </a:extLst>
                </a:gridCol>
                <a:gridCol w="1660124">
                  <a:extLst>
                    <a:ext uri="{9D8B030D-6E8A-4147-A177-3AD203B41FA5}">
                      <a16:colId xmlns:a16="http://schemas.microsoft.com/office/drawing/2014/main" val="3448855251"/>
                    </a:ext>
                  </a:extLst>
                </a:gridCol>
                <a:gridCol w="5570243">
                  <a:extLst>
                    <a:ext uri="{9D8B030D-6E8A-4147-A177-3AD203B41FA5}">
                      <a16:colId xmlns:a16="http://schemas.microsoft.com/office/drawing/2014/main" val="2242665487"/>
                    </a:ext>
                  </a:extLst>
                </a:gridCol>
              </a:tblGrid>
              <a:tr h="2913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Sl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SEID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628575"/>
                  </a:ext>
                </a:extLst>
              </a:tr>
              <a:tr h="291336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26 26 09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</a:rPr>
                        <a:t>Khandokar</a:t>
                      </a:r>
                      <a:r>
                        <a:rPr lang="en-US" sz="1600" dirty="0">
                          <a:effectLst/>
                        </a:rPr>
                        <a:t> Mahidy Hasan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829066"/>
                  </a:ext>
                </a:extLst>
              </a:tr>
              <a:tr h="291336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25 56 49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MD. Abdullah </a:t>
                      </a:r>
                      <a:r>
                        <a:rPr lang="en-US" sz="1600" kern="1200" dirty="0" err="1">
                          <a:effectLst/>
                        </a:rPr>
                        <a:t>Sayket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748634"/>
                  </a:ext>
                </a:extLst>
              </a:tr>
              <a:tr h="291336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26 30 42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Tania </a:t>
                      </a:r>
                      <a:r>
                        <a:rPr lang="en-US" sz="1600" kern="1200" dirty="0" err="1">
                          <a:effectLst/>
                        </a:rPr>
                        <a:t>Akther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597686"/>
                  </a:ext>
                </a:extLst>
              </a:tr>
              <a:tr h="291336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26 33 70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Sadia </a:t>
                      </a:r>
                      <a:r>
                        <a:rPr lang="en-US" sz="1600" kern="1200" dirty="0" err="1">
                          <a:effectLst/>
                        </a:rPr>
                        <a:t>Sharmin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62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988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10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B0A99-69A6-4FC2-B7C8-6DE6CE7F1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4" y="1429305"/>
            <a:ext cx="10200567" cy="4991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3B364-0AF6-48C5-AFAD-A1963E68CCF8}"/>
              </a:ext>
            </a:extLst>
          </p:cNvPr>
          <p:cNvSpPr txBox="1"/>
          <p:nvPr/>
        </p:nvSpPr>
        <p:spPr>
          <a:xfrm>
            <a:off x="1686757" y="612087"/>
            <a:ext cx="2714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 Category</a:t>
            </a:r>
          </a:p>
        </p:txBody>
      </p:sp>
    </p:spTree>
    <p:extLst>
      <p:ext uri="{BB962C8B-B14F-4D97-AF65-F5344CB8AC3E}">
        <p14:creationId xmlns:p14="http://schemas.microsoft.com/office/powerpoint/2010/main" val="299539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11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EBB3B1-8225-4952-AEE3-0C297E9D0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2" y="1402535"/>
            <a:ext cx="10105226" cy="4944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33630E-D207-41B7-8334-0C16B26123C7}"/>
              </a:ext>
            </a:extLst>
          </p:cNvPr>
          <p:cNvSpPr txBox="1"/>
          <p:nvPr/>
        </p:nvSpPr>
        <p:spPr>
          <a:xfrm>
            <a:off x="1686757" y="612087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 Category</a:t>
            </a:r>
          </a:p>
        </p:txBody>
      </p:sp>
    </p:spTree>
    <p:extLst>
      <p:ext uri="{BB962C8B-B14F-4D97-AF65-F5344CB8AC3E}">
        <p14:creationId xmlns:p14="http://schemas.microsoft.com/office/powerpoint/2010/main" val="112197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12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2B6F10-2609-4818-85DA-7DD73CC3EE35}"/>
              </a:ext>
            </a:extLst>
          </p:cNvPr>
          <p:cNvSpPr/>
          <p:nvPr/>
        </p:nvSpPr>
        <p:spPr>
          <a:xfrm>
            <a:off x="4267230" y="2614020"/>
            <a:ext cx="5158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Catalog Module (Product)</a:t>
            </a:r>
          </a:p>
        </p:txBody>
      </p:sp>
    </p:spTree>
    <p:extLst>
      <p:ext uri="{BB962C8B-B14F-4D97-AF65-F5344CB8AC3E}">
        <p14:creationId xmlns:p14="http://schemas.microsoft.com/office/powerpoint/2010/main" val="3233008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13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A21505-2293-4E8D-BB69-2B887295E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4" y="1429802"/>
            <a:ext cx="9848088" cy="4839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34C9E2-CA85-4EAA-BAAB-C3ACF0057793}"/>
              </a:ext>
            </a:extLst>
          </p:cNvPr>
          <p:cNvSpPr txBox="1"/>
          <p:nvPr/>
        </p:nvSpPr>
        <p:spPr>
          <a:xfrm>
            <a:off x="1686757" y="612087"/>
            <a:ext cx="194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List</a:t>
            </a:r>
          </a:p>
        </p:txBody>
      </p:sp>
    </p:spTree>
    <p:extLst>
      <p:ext uri="{BB962C8B-B14F-4D97-AF65-F5344CB8AC3E}">
        <p14:creationId xmlns:p14="http://schemas.microsoft.com/office/powerpoint/2010/main" val="2117605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14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56D098-A950-428B-A492-917826671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1389134"/>
            <a:ext cx="9957816" cy="4929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DE295F-D827-448E-A1D0-01E7B4F96B48}"/>
              </a:ext>
            </a:extLst>
          </p:cNvPr>
          <p:cNvSpPr txBox="1"/>
          <p:nvPr/>
        </p:nvSpPr>
        <p:spPr>
          <a:xfrm>
            <a:off x="1686757" y="612087"/>
            <a:ext cx="2868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New Product</a:t>
            </a:r>
          </a:p>
        </p:txBody>
      </p:sp>
    </p:spTree>
    <p:extLst>
      <p:ext uri="{BB962C8B-B14F-4D97-AF65-F5344CB8AC3E}">
        <p14:creationId xmlns:p14="http://schemas.microsoft.com/office/powerpoint/2010/main" val="2117648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15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40FED-2D7C-4D4F-BD11-186425561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72" y="1408675"/>
            <a:ext cx="10104120" cy="4954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4BEA04-FABB-4A1D-B7E1-F062E55FE67A}"/>
              </a:ext>
            </a:extLst>
          </p:cNvPr>
          <p:cNvSpPr txBox="1"/>
          <p:nvPr/>
        </p:nvSpPr>
        <p:spPr>
          <a:xfrm>
            <a:off x="1686757" y="612087"/>
            <a:ext cx="3393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Unique Name</a:t>
            </a:r>
          </a:p>
        </p:txBody>
      </p:sp>
    </p:spTree>
    <p:extLst>
      <p:ext uri="{BB962C8B-B14F-4D97-AF65-F5344CB8AC3E}">
        <p14:creationId xmlns:p14="http://schemas.microsoft.com/office/powerpoint/2010/main" val="2509120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16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BA2B2-ACAA-49C1-BB03-671B71850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27" y="1417470"/>
            <a:ext cx="9854213" cy="4855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0C2B53-D41D-42B9-8873-C4FA860DD91F}"/>
              </a:ext>
            </a:extLst>
          </p:cNvPr>
          <p:cNvSpPr txBox="1"/>
          <p:nvPr/>
        </p:nvSpPr>
        <p:spPr>
          <a:xfrm>
            <a:off x="1686757" y="612087"/>
            <a:ext cx="2089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 Product</a:t>
            </a:r>
          </a:p>
        </p:txBody>
      </p:sp>
    </p:spTree>
    <p:extLst>
      <p:ext uri="{BB962C8B-B14F-4D97-AF65-F5344CB8AC3E}">
        <p14:creationId xmlns:p14="http://schemas.microsoft.com/office/powerpoint/2010/main" val="743970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17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080C4-B1D1-41F5-B87B-CB6E92B11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49" y="1405680"/>
            <a:ext cx="10022889" cy="49150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A1649E-BC40-4BF1-BD5F-3D45FF258150}"/>
              </a:ext>
            </a:extLst>
          </p:cNvPr>
          <p:cNvSpPr txBox="1"/>
          <p:nvPr/>
        </p:nvSpPr>
        <p:spPr>
          <a:xfrm>
            <a:off x="1686757" y="612087"/>
            <a:ext cx="4519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Product Unique Name</a:t>
            </a:r>
          </a:p>
        </p:txBody>
      </p:sp>
    </p:spTree>
    <p:extLst>
      <p:ext uri="{BB962C8B-B14F-4D97-AF65-F5344CB8AC3E}">
        <p14:creationId xmlns:p14="http://schemas.microsoft.com/office/powerpoint/2010/main" val="603800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18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A707CE-987E-48A7-A3A0-BB3D1EBF8DC7}"/>
              </a:ext>
            </a:extLst>
          </p:cNvPr>
          <p:cNvSpPr/>
          <p:nvPr/>
        </p:nvSpPr>
        <p:spPr>
          <a:xfrm>
            <a:off x="4378048" y="2276668"/>
            <a:ext cx="38731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Party Module (Customer)</a:t>
            </a:r>
          </a:p>
        </p:txBody>
      </p:sp>
    </p:spTree>
    <p:extLst>
      <p:ext uri="{BB962C8B-B14F-4D97-AF65-F5344CB8AC3E}">
        <p14:creationId xmlns:p14="http://schemas.microsoft.com/office/powerpoint/2010/main" val="4093378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19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13D1F-1D5B-47BC-B4AF-3ACFE9CF7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37" y="1425182"/>
            <a:ext cx="10080332" cy="4966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B3AE68-C86F-43A6-9AE0-FFFAAE1701B5}"/>
              </a:ext>
            </a:extLst>
          </p:cNvPr>
          <p:cNvSpPr txBox="1"/>
          <p:nvPr/>
        </p:nvSpPr>
        <p:spPr>
          <a:xfrm>
            <a:off x="1686757" y="612087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List</a:t>
            </a:r>
          </a:p>
        </p:txBody>
      </p:sp>
    </p:spTree>
    <p:extLst>
      <p:ext uri="{BB962C8B-B14F-4D97-AF65-F5344CB8AC3E}">
        <p14:creationId xmlns:p14="http://schemas.microsoft.com/office/powerpoint/2010/main" val="431455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2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5A9957-595F-421D-8CEE-CFCD274A90ED}"/>
              </a:ext>
            </a:extLst>
          </p:cNvPr>
          <p:cNvSpPr txBox="1"/>
          <p:nvPr/>
        </p:nvSpPr>
        <p:spPr>
          <a:xfrm>
            <a:off x="1686757" y="612087"/>
            <a:ext cx="505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Using Trello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3298D-5DA4-4496-A15E-5729D9416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59" y="1409251"/>
            <a:ext cx="10235461" cy="49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81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20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6A7D0-A438-4B86-9736-C22F76E5C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2" y="1420634"/>
            <a:ext cx="9935344" cy="4882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6325F1-0EFF-406C-A37C-932795BC0FCE}"/>
              </a:ext>
            </a:extLst>
          </p:cNvPr>
          <p:cNvSpPr txBox="1"/>
          <p:nvPr/>
        </p:nvSpPr>
        <p:spPr>
          <a:xfrm>
            <a:off x="1686757" y="612087"/>
            <a:ext cx="3055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New Customer</a:t>
            </a:r>
          </a:p>
        </p:txBody>
      </p:sp>
    </p:spTree>
    <p:extLst>
      <p:ext uri="{BB962C8B-B14F-4D97-AF65-F5344CB8AC3E}">
        <p14:creationId xmlns:p14="http://schemas.microsoft.com/office/powerpoint/2010/main" val="1026119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21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933E7-33D1-4D73-A4C2-3D30D318B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27" y="1449670"/>
            <a:ext cx="10156054" cy="4972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FC2D13-A420-4E4D-B798-85436C1F7D50}"/>
              </a:ext>
            </a:extLst>
          </p:cNvPr>
          <p:cNvSpPr txBox="1"/>
          <p:nvPr/>
        </p:nvSpPr>
        <p:spPr>
          <a:xfrm>
            <a:off x="1686757" y="612087"/>
            <a:ext cx="662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Unique Email and Unique Contact</a:t>
            </a:r>
          </a:p>
        </p:txBody>
      </p:sp>
    </p:spTree>
    <p:extLst>
      <p:ext uri="{BB962C8B-B14F-4D97-AF65-F5344CB8AC3E}">
        <p14:creationId xmlns:p14="http://schemas.microsoft.com/office/powerpoint/2010/main" val="3916564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22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1BBD7-B0CE-4DF9-A060-DF7C5FC03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4" y="1400237"/>
            <a:ext cx="9738804" cy="4854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7FBEFB-44A0-4178-86F8-AC08CF876612}"/>
              </a:ext>
            </a:extLst>
          </p:cNvPr>
          <p:cNvSpPr txBox="1"/>
          <p:nvPr/>
        </p:nvSpPr>
        <p:spPr>
          <a:xfrm>
            <a:off x="1686757" y="612087"/>
            <a:ext cx="2366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Save</a:t>
            </a:r>
          </a:p>
        </p:txBody>
      </p:sp>
    </p:spTree>
    <p:extLst>
      <p:ext uri="{BB962C8B-B14F-4D97-AF65-F5344CB8AC3E}">
        <p14:creationId xmlns:p14="http://schemas.microsoft.com/office/powerpoint/2010/main" val="2252866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23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09908-0C68-458E-8912-DF52F94F5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37" y="1440729"/>
            <a:ext cx="10049522" cy="4969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962C79-50DB-4A21-B52D-820F29D8F18D}"/>
              </a:ext>
            </a:extLst>
          </p:cNvPr>
          <p:cNvSpPr txBox="1"/>
          <p:nvPr/>
        </p:nvSpPr>
        <p:spPr>
          <a:xfrm>
            <a:off x="1686757" y="612087"/>
            <a:ext cx="775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Customer Unique Email and Unique Contact</a:t>
            </a:r>
          </a:p>
        </p:txBody>
      </p:sp>
    </p:spTree>
    <p:extLst>
      <p:ext uri="{BB962C8B-B14F-4D97-AF65-F5344CB8AC3E}">
        <p14:creationId xmlns:p14="http://schemas.microsoft.com/office/powerpoint/2010/main" val="1186783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24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F17E63-35F5-4377-A439-832BC73B0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37" y="1429374"/>
            <a:ext cx="10164932" cy="4995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055B89-CF9D-4E78-874C-60C2E8575781}"/>
              </a:ext>
            </a:extLst>
          </p:cNvPr>
          <p:cNvSpPr txBox="1"/>
          <p:nvPr/>
        </p:nvSpPr>
        <p:spPr>
          <a:xfrm>
            <a:off x="1686757" y="612087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Customer</a:t>
            </a:r>
          </a:p>
        </p:txBody>
      </p:sp>
    </p:spTree>
    <p:extLst>
      <p:ext uri="{BB962C8B-B14F-4D97-AF65-F5344CB8AC3E}">
        <p14:creationId xmlns:p14="http://schemas.microsoft.com/office/powerpoint/2010/main" val="954499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25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BE0B-293C-4EDD-9F65-93E88CE5FD0C}"/>
              </a:ext>
            </a:extLst>
          </p:cNvPr>
          <p:cNvSpPr/>
          <p:nvPr/>
        </p:nvSpPr>
        <p:spPr>
          <a:xfrm>
            <a:off x="4411467" y="2028094"/>
            <a:ext cx="3695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Party Module (Supplier)</a:t>
            </a:r>
          </a:p>
        </p:txBody>
      </p:sp>
    </p:spTree>
    <p:extLst>
      <p:ext uri="{BB962C8B-B14F-4D97-AF65-F5344CB8AC3E}">
        <p14:creationId xmlns:p14="http://schemas.microsoft.com/office/powerpoint/2010/main" val="3186421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26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E97FA-8FA6-4355-96E3-D8DAF9986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49" y="1456351"/>
            <a:ext cx="9475953" cy="46958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85FFB0-5A38-4BE2-99F0-523F7CA4891E}"/>
              </a:ext>
            </a:extLst>
          </p:cNvPr>
          <p:cNvSpPr txBox="1"/>
          <p:nvPr/>
        </p:nvSpPr>
        <p:spPr>
          <a:xfrm>
            <a:off x="1686757" y="612087"/>
            <a:ext cx="204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Supplier List</a:t>
            </a:r>
          </a:p>
        </p:txBody>
      </p:sp>
    </p:spTree>
    <p:extLst>
      <p:ext uri="{BB962C8B-B14F-4D97-AF65-F5344CB8AC3E}">
        <p14:creationId xmlns:p14="http://schemas.microsoft.com/office/powerpoint/2010/main" val="2107497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27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973B4-E703-4043-BE4A-09A074803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4" y="1402672"/>
            <a:ext cx="9964637" cy="4876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146E57-A468-49A5-96E0-72AFD1468619}"/>
              </a:ext>
            </a:extLst>
          </p:cNvPr>
          <p:cNvSpPr txBox="1"/>
          <p:nvPr/>
        </p:nvSpPr>
        <p:spPr>
          <a:xfrm>
            <a:off x="1686757" y="612087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New Supplier</a:t>
            </a:r>
          </a:p>
        </p:txBody>
      </p:sp>
    </p:spTree>
    <p:extLst>
      <p:ext uri="{BB962C8B-B14F-4D97-AF65-F5344CB8AC3E}">
        <p14:creationId xmlns:p14="http://schemas.microsoft.com/office/powerpoint/2010/main" val="2255628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28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DFCE2-56FC-4BFD-92F0-82A71FF8F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25" y="1438988"/>
            <a:ext cx="10109697" cy="4970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375B88-F7C9-4E44-843E-7ADD2500095F}"/>
              </a:ext>
            </a:extLst>
          </p:cNvPr>
          <p:cNvSpPr txBox="1"/>
          <p:nvPr/>
        </p:nvSpPr>
        <p:spPr>
          <a:xfrm>
            <a:off x="1686757" y="612087"/>
            <a:ext cx="3453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Supplier Email Invalid</a:t>
            </a:r>
          </a:p>
        </p:txBody>
      </p:sp>
    </p:spTree>
    <p:extLst>
      <p:ext uri="{BB962C8B-B14F-4D97-AF65-F5344CB8AC3E}">
        <p14:creationId xmlns:p14="http://schemas.microsoft.com/office/powerpoint/2010/main" val="2664486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29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1A4CE9-B414-4AF7-985E-93DFECCC2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16" y="1424634"/>
            <a:ext cx="10253709" cy="50307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4D480C-A24D-4ABD-9E25-E7137B84648E}"/>
              </a:ext>
            </a:extLst>
          </p:cNvPr>
          <p:cNvSpPr txBox="1"/>
          <p:nvPr/>
        </p:nvSpPr>
        <p:spPr>
          <a:xfrm>
            <a:off x="1686757" y="612087"/>
            <a:ext cx="6450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Supplier Unique Email and Unique Contact</a:t>
            </a:r>
          </a:p>
        </p:txBody>
      </p:sp>
    </p:spTree>
    <p:extLst>
      <p:ext uri="{BB962C8B-B14F-4D97-AF65-F5344CB8AC3E}">
        <p14:creationId xmlns:p14="http://schemas.microsoft.com/office/powerpoint/2010/main" val="3533790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3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5A9957-595F-421D-8CEE-CFCD274A90ED}"/>
              </a:ext>
            </a:extLst>
          </p:cNvPr>
          <p:cNvSpPr txBox="1"/>
          <p:nvPr/>
        </p:nvSpPr>
        <p:spPr>
          <a:xfrm>
            <a:off x="1686757" y="612087"/>
            <a:ext cx="6818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Version Control Using Git &amp; GitLab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0DAE4-8A38-4E05-9B71-A22B944C8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15" y="1384917"/>
            <a:ext cx="9230891" cy="452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89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30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CBFE8-7364-44C8-B809-79565298B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59" y="1432509"/>
            <a:ext cx="10030794" cy="4888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1B6314-2691-47C7-9647-26FF2E03CE09}"/>
              </a:ext>
            </a:extLst>
          </p:cNvPr>
          <p:cNvSpPr txBox="1"/>
          <p:nvPr/>
        </p:nvSpPr>
        <p:spPr>
          <a:xfrm>
            <a:off x="1686757" y="612087"/>
            <a:ext cx="2188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Supplier Save</a:t>
            </a:r>
          </a:p>
        </p:txBody>
      </p:sp>
    </p:spTree>
    <p:extLst>
      <p:ext uri="{BB962C8B-B14F-4D97-AF65-F5344CB8AC3E}">
        <p14:creationId xmlns:p14="http://schemas.microsoft.com/office/powerpoint/2010/main" val="2437605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31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8382EF-F31D-4D6D-AD73-1044CE9BD24A}"/>
              </a:ext>
            </a:extLst>
          </p:cNvPr>
          <p:cNvSpPr/>
          <p:nvPr/>
        </p:nvSpPr>
        <p:spPr>
          <a:xfrm>
            <a:off x="4880592" y="1850541"/>
            <a:ext cx="26853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 Module</a:t>
            </a:r>
          </a:p>
        </p:txBody>
      </p:sp>
    </p:spTree>
    <p:extLst>
      <p:ext uri="{BB962C8B-B14F-4D97-AF65-F5344CB8AC3E}">
        <p14:creationId xmlns:p14="http://schemas.microsoft.com/office/powerpoint/2010/main" val="785278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32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70457-6F31-492C-A3C5-4D28DEA51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1" y="1390891"/>
            <a:ext cx="9939041" cy="4894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1AC1C-EFCB-4A14-B267-A984D66B30CD}"/>
              </a:ext>
            </a:extLst>
          </p:cNvPr>
          <p:cNvSpPr txBox="1"/>
          <p:nvPr/>
        </p:nvSpPr>
        <p:spPr>
          <a:xfrm>
            <a:off x="1686757" y="612087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 List</a:t>
            </a:r>
          </a:p>
        </p:txBody>
      </p:sp>
    </p:spTree>
    <p:extLst>
      <p:ext uri="{BB962C8B-B14F-4D97-AF65-F5344CB8AC3E}">
        <p14:creationId xmlns:p14="http://schemas.microsoft.com/office/powerpoint/2010/main" val="803540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33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0E1FE-BE8E-43CC-BC9E-11A6D4589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71" y="1405770"/>
            <a:ext cx="10076155" cy="49646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3A8E91-83C8-4AA8-9155-B8FDBD26E8EC}"/>
              </a:ext>
            </a:extLst>
          </p:cNvPr>
          <p:cNvSpPr txBox="1"/>
          <p:nvPr/>
        </p:nvSpPr>
        <p:spPr>
          <a:xfrm>
            <a:off x="1686757" y="612087"/>
            <a:ext cx="2584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 Details</a:t>
            </a:r>
          </a:p>
        </p:txBody>
      </p:sp>
    </p:spTree>
    <p:extLst>
      <p:ext uri="{BB962C8B-B14F-4D97-AF65-F5344CB8AC3E}">
        <p14:creationId xmlns:p14="http://schemas.microsoft.com/office/powerpoint/2010/main" val="2090266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34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BB251E-A40D-46B1-AA4E-6BC092A43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71" y="1432128"/>
            <a:ext cx="10093911" cy="50416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D2DDC5-79E8-46A8-91F7-A0B24AE60030}"/>
              </a:ext>
            </a:extLst>
          </p:cNvPr>
          <p:cNvSpPr txBox="1"/>
          <p:nvPr/>
        </p:nvSpPr>
        <p:spPr>
          <a:xfrm>
            <a:off x="1686757" y="612087"/>
            <a:ext cx="4240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 Details Pdf Report</a:t>
            </a:r>
          </a:p>
        </p:txBody>
      </p:sp>
    </p:spTree>
    <p:extLst>
      <p:ext uri="{BB962C8B-B14F-4D97-AF65-F5344CB8AC3E}">
        <p14:creationId xmlns:p14="http://schemas.microsoft.com/office/powerpoint/2010/main" val="1651773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35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7CAA7-F153-483F-8932-A561EBE7E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26" y="1430938"/>
            <a:ext cx="10049523" cy="49435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E8A686-FB4E-4A41-8CA3-75DDE66B1ADB}"/>
              </a:ext>
            </a:extLst>
          </p:cNvPr>
          <p:cNvSpPr txBox="1"/>
          <p:nvPr/>
        </p:nvSpPr>
        <p:spPr>
          <a:xfrm>
            <a:off x="1686757" y="612087"/>
            <a:ext cx="4383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 Products Validation</a:t>
            </a:r>
          </a:p>
        </p:txBody>
      </p:sp>
    </p:spTree>
    <p:extLst>
      <p:ext uri="{BB962C8B-B14F-4D97-AF65-F5344CB8AC3E}">
        <p14:creationId xmlns:p14="http://schemas.microsoft.com/office/powerpoint/2010/main" val="396863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36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56B107-7C55-4005-94CB-59C845A52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4" y="1382864"/>
            <a:ext cx="10014012" cy="5025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70E6C7-D685-4BC9-8576-6D63B19D6E38}"/>
              </a:ext>
            </a:extLst>
          </p:cNvPr>
          <p:cNvSpPr txBox="1"/>
          <p:nvPr/>
        </p:nvSpPr>
        <p:spPr>
          <a:xfrm>
            <a:off x="1686757" y="612087"/>
            <a:ext cx="268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 Product</a:t>
            </a:r>
          </a:p>
        </p:txBody>
      </p:sp>
    </p:spTree>
    <p:extLst>
      <p:ext uri="{BB962C8B-B14F-4D97-AF65-F5344CB8AC3E}">
        <p14:creationId xmlns:p14="http://schemas.microsoft.com/office/powerpoint/2010/main" val="4083077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37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22433-04B1-4FCE-9D39-72A469DBB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60" y="1416484"/>
            <a:ext cx="9951868" cy="49421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FCAFB5-C896-4718-A219-0E9DE05DD62D}"/>
              </a:ext>
            </a:extLst>
          </p:cNvPr>
          <p:cNvSpPr txBox="1"/>
          <p:nvPr/>
        </p:nvSpPr>
        <p:spPr>
          <a:xfrm>
            <a:off x="1686757" y="612087"/>
            <a:ext cx="3203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 Successful</a:t>
            </a:r>
          </a:p>
        </p:txBody>
      </p:sp>
    </p:spTree>
    <p:extLst>
      <p:ext uri="{BB962C8B-B14F-4D97-AF65-F5344CB8AC3E}">
        <p14:creationId xmlns:p14="http://schemas.microsoft.com/office/powerpoint/2010/main" val="3640541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38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9D495-3E04-4CD7-84BD-D9201335A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4" y="1428075"/>
            <a:ext cx="10138299" cy="49516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6F08DF-2A4C-4B37-9A22-C06F1D7BE56A}"/>
              </a:ext>
            </a:extLst>
          </p:cNvPr>
          <p:cNvSpPr txBox="1"/>
          <p:nvPr/>
        </p:nvSpPr>
        <p:spPr>
          <a:xfrm>
            <a:off x="1686757" y="612087"/>
            <a:ext cx="367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Purchase Message</a:t>
            </a:r>
          </a:p>
        </p:txBody>
      </p:sp>
    </p:spTree>
    <p:extLst>
      <p:ext uri="{BB962C8B-B14F-4D97-AF65-F5344CB8AC3E}">
        <p14:creationId xmlns:p14="http://schemas.microsoft.com/office/powerpoint/2010/main" val="3841776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39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85E560-B8AC-49A0-9A53-38B5A9B76536}"/>
              </a:ext>
            </a:extLst>
          </p:cNvPr>
          <p:cNvSpPr/>
          <p:nvPr/>
        </p:nvSpPr>
        <p:spPr>
          <a:xfrm>
            <a:off x="4844477" y="1930440"/>
            <a:ext cx="21467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Module</a:t>
            </a:r>
          </a:p>
        </p:txBody>
      </p:sp>
    </p:spTree>
    <p:extLst>
      <p:ext uri="{BB962C8B-B14F-4D97-AF65-F5344CB8AC3E}">
        <p14:creationId xmlns:p14="http://schemas.microsoft.com/office/powerpoint/2010/main" val="366463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4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C506C-40F7-4923-9637-AD10F498A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23" y="1376037"/>
            <a:ext cx="10345748" cy="51135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5A9957-595F-421D-8CEE-CFCD274A90ED}"/>
              </a:ext>
            </a:extLst>
          </p:cNvPr>
          <p:cNvSpPr txBox="1"/>
          <p:nvPr/>
        </p:nvSpPr>
        <p:spPr>
          <a:xfrm>
            <a:off x="1686757" y="612087"/>
            <a:ext cx="1739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492908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40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12534-8398-4FF1-9D28-FA6B7016C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2" y="1418104"/>
            <a:ext cx="9863091" cy="4869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122721-5050-419A-8276-41F5530DF86B}"/>
              </a:ext>
            </a:extLst>
          </p:cNvPr>
          <p:cNvSpPr txBox="1"/>
          <p:nvPr/>
        </p:nvSpPr>
        <p:spPr>
          <a:xfrm>
            <a:off x="1686757" y="612087"/>
            <a:ext cx="144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 List</a:t>
            </a:r>
          </a:p>
        </p:txBody>
      </p:sp>
    </p:spTree>
    <p:extLst>
      <p:ext uri="{BB962C8B-B14F-4D97-AF65-F5344CB8AC3E}">
        <p14:creationId xmlns:p14="http://schemas.microsoft.com/office/powerpoint/2010/main" val="3553230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41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7A7C4-3CAB-4B91-8966-25A2FA063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48" y="1435392"/>
            <a:ext cx="10209320" cy="5014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51FB07-40F2-4735-9B92-899DC9FC8FF8}"/>
              </a:ext>
            </a:extLst>
          </p:cNvPr>
          <p:cNvSpPr txBox="1"/>
          <p:nvPr/>
        </p:nvSpPr>
        <p:spPr>
          <a:xfrm>
            <a:off x="1686757" y="612087"/>
            <a:ext cx="190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 Details</a:t>
            </a:r>
          </a:p>
        </p:txBody>
      </p:sp>
    </p:spTree>
    <p:extLst>
      <p:ext uri="{BB962C8B-B14F-4D97-AF65-F5344CB8AC3E}">
        <p14:creationId xmlns:p14="http://schemas.microsoft.com/office/powerpoint/2010/main" val="1262150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42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B7A31A-3B2C-44B4-9ABD-ED82BB95B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37" y="1448520"/>
            <a:ext cx="9774315" cy="4861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A9D3EC-CC19-420F-A504-159831B1FD84}"/>
              </a:ext>
            </a:extLst>
          </p:cNvPr>
          <p:cNvSpPr txBox="1"/>
          <p:nvPr/>
        </p:nvSpPr>
        <p:spPr>
          <a:xfrm>
            <a:off x="1686757" y="612087"/>
            <a:ext cx="3562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 Details Pdf Report</a:t>
            </a:r>
          </a:p>
        </p:txBody>
      </p:sp>
    </p:spTree>
    <p:extLst>
      <p:ext uri="{BB962C8B-B14F-4D97-AF65-F5344CB8AC3E}">
        <p14:creationId xmlns:p14="http://schemas.microsoft.com/office/powerpoint/2010/main" val="2891849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43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61A4E-7B24-43D8-8BE1-B4F84F4A9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24" y="1443457"/>
            <a:ext cx="10103709" cy="50017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B70A27-6E2D-4A87-8FED-997AFB877621}"/>
              </a:ext>
            </a:extLst>
          </p:cNvPr>
          <p:cNvSpPr txBox="1"/>
          <p:nvPr/>
        </p:nvSpPr>
        <p:spPr>
          <a:xfrm>
            <a:off x="1686757" y="612087"/>
            <a:ext cx="4359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Sale Add Button Click </a:t>
            </a:r>
          </a:p>
        </p:txBody>
      </p:sp>
    </p:spTree>
    <p:extLst>
      <p:ext uri="{BB962C8B-B14F-4D97-AF65-F5344CB8AC3E}">
        <p14:creationId xmlns:p14="http://schemas.microsoft.com/office/powerpoint/2010/main" val="1454453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44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BBD4A-6493-4B6B-8EBC-5317BE499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36" y="1436672"/>
            <a:ext cx="9925235" cy="4910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CCBB4-EEF6-4C4F-ABAC-A93BD460BBE9}"/>
              </a:ext>
            </a:extLst>
          </p:cNvPr>
          <p:cNvSpPr txBox="1"/>
          <p:nvPr/>
        </p:nvSpPr>
        <p:spPr>
          <a:xfrm>
            <a:off x="1686757" y="612087"/>
            <a:ext cx="299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 Quantity Input</a:t>
            </a:r>
          </a:p>
        </p:txBody>
      </p:sp>
    </p:spTree>
    <p:extLst>
      <p:ext uri="{BB962C8B-B14F-4D97-AF65-F5344CB8AC3E}">
        <p14:creationId xmlns:p14="http://schemas.microsoft.com/office/powerpoint/2010/main" val="3215617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45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A62741-FA7D-41A5-BB14-CE51DCF31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59" y="1456300"/>
            <a:ext cx="10070345" cy="4935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A86E92-31C2-4E2A-9D9B-E15F937C9DE6}"/>
              </a:ext>
            </a:extLst>
          </p:cNvPr>
          <p:cNvSpPr txBox="1"/>
          <p:nvPr/>
        </p:nvSpPr>
        <p:spPr>
          <a:xfrm>
            <a:off x="1686757" y="612087"/>
            <a:ext cx="3822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Product Added List</a:t>
            </a:r>
          </a:p>
        </p:txBody>
      </p:sp>
    </p:spTree>
    <p:extLst>
      <p:ext uri="{BB962C8B-B14F-4D97-AF65-F5344CB8AC3E}">
        <p14:creationId xmlns:p14="http://schemas.microsoft.com/office/powerpoint/2010/main" val="36405534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46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7DDD2D-250A-4343-9AEB-473DD043E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26" y="1438564"/>
            <a:ext cx="10102789" cy="4977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F96AF9-4259-4899-919F-2DD44A430F5D}"/>
              </a:ext>
            </a:extLst>
          </p:cNvPr>
          <p:cNvSpPr txBox="1"/>
          <p:nvPr/>
        </p:nvSpPr>
        <p:spPr>
          <a:xfrm>
            <a:off x="1686757" y="612087"/>
            <a:ext cx="2425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 Successful</a:t>
            </a:r>
          </a:p>
        </p:txBody>
      </p:sp>
    </p:spTree>
    <p:extLst>
      <p:ext uri="{BB962C8B-B14F-4D97-AF65-F5344CB8AC3E}">
        <p14:creationId xmlns:p14="http://schemas.microsoft.com/office/powerpoint/2010/main" val="2750410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47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7FE7A1-ADB2-4E92-BFAF-98C40CB60FE6}"/>
              </a:ext>
            </a:extLst>
          </p:cNvPr>
          <p:cNvSpPr/>
          <p:nvPr/>
        </p:nvSpPr>
        <p:spPr>
          <a:xfrm>
            <a:off x="4328283" y="2267790"/>
            <a:ext cx="43694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Module (Search/View)</a:t>
            </a:r>
          </a:p>
        </p:txBody>
      </p:sp>
    </p:spTree>
    <p:extLst>
      <p:ext uri="{BB962C8B-B14F-4D97-AF65-F5344CB8AC3E}">
        <p14:creationId xmlns:p14="http://schemas.microsoft.com/office/powerpoint/2010/main" val="724265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48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D6176-D2FE-4646-AB38-81461B941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1" y="1442248"/>
            <a:ext cx="10093911" cy="49713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2F05A7-A2EC-45B8-8AD7-12E6A55572BC}"/>
              </a:ext>
            </a:extLst>
          </p:cNvPr>
          <p:cNvSpPr txBox="1"/>
          <p:nvPr/>
        </p:nvSpPr>
        <p:spPr>
          <a:xfrm>
            <a:off x="1686757" y="612087"/>
            <a:ext cx="5434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Report Based on Current Date</a:t>
            </a:r>
          </a:p>
        </p:txBody>
      </p:sp>
    </p:spTree>
    <p:extLst>
      <p:ext uri="{BB962C8B-B14F-4D97-AF65-F5344CB8AC3E}">
        <p14:creationId xmlns:p14="http://schemas.microsoft.com/office/powerpoint/2010/main" val="32812541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49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E35B7-F214-4671-AB6C-B3D979834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26" y="1484458"/>
            <a:ext cx="9939582" cy="48364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E4EF3-6005-43C7-AD5E-08B2646C3263}"/>
              </a:ext>
            </a:extLst>
          </p:cNvPr>
          <p:cNvSpPr txBox="1"/>
          <p:nvPr/>
        </p:nvSpPr>
        <p:spPr>
          <a:xfrm>
            <a:off x="1686757" y="612087"/>
            <a:ext cx="1391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In</a:t>
            </a:r>
          </a:p>
        </p:txBody>
      </p:sp>
    </p:spTree>
    <p:extLst>
      <p:ext uri="{BB962C8B-B14F-4D97-AF65-F5344CB8AC3E}">
        <p14:creationId xmlns:p14="http://schemas.microsoft.com/office/powerpoint/2010/main" val="174191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5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D8F0AB-6F30-4030-A867-D56F91BBD82C}"/>
              </a:ext>
            </a:extLst>
          </p:cNvPr>
          <p:cNvSpPr txBox="1"/>
          <p:nvPr/>
        </p:nvSpPr>
        <p:spPr>
          <a:xfrm>
            <a:off x="2982897" y="2201190"/>
            <a:ext cx="6572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Catalog Module (Category)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ashbor</a:t>
            </a:r>
          </a:p>
        </p:txBody>
      </p:sp>
    </p:spTree>
    <p:extLst>
      <p:ext uri="{BB962C8B-B14F-4D97-AF65-F5344CB8AC3E}">
        <p14:creationId xmlns:p14="http://schemas.microsoft.com/office/powerpoint/2010/main" val="37777913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50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8A472-7BD9-4008-AD2B-0D1AA00AE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3" y="1455052"/>
            <a:ext cx="10001847" cy="4927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151789-7750-4A1E-A563-2BCC03D43662}"/>
              </a:ext>
            </a:extLst>
          </p:cNvPr>
          <p:cNvSpPr txBox="1"/>
          <p:nvPr/>
        </p:nvSpPr>
        <p:spPr>
          <a:xfrm>
            <a:off x="1686757" y="612087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Out</a:t>
            </a:r>
          </a:p>
        </p:txBody>
      </p:sp>
    </p:spTree>
    <p:extLst>
      <p:ext uri="{BB962C8B-B14F-4D97-AF65-F5344CB8AC3E}">
        <p14:creationId xmlns:p14="http://schemas.microsoft.com/office/powerpoint/2010/main" val="360574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51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CFFE-08FF-4D84-AAAA-7BBE6A19D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27" y="1460664"/>
            <a:ext cx="10029498" cy="4931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92F315-D577-46CF-99CD-8C792C28A2AA}"/>
              </a:ext>
            </a:extLst>
          </p:cNvPr>
          <p:cNvSpPr txBox="1"/>
          <p:nvPr/>
        </p:nvSpPr>
        <p:spPr>
          <a:xfrm>
            <a:off x="1686757" y="612087"/>
            <a:ext cx="5158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Search Start Date Validation</a:t>
            </a:r>
          </a:p>
        </p:txBody>
      </p:sp>
    </p:spTree>
    <p:extLst>
      <p:ext uri="{BB962C8B-B14F-4D97-AF65-F5344CB8AC3E}">
        <p14:creationId xmlns:p14="http://schemas.microsoft.com/office/powerpoint/2010/main" val="280389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52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37CE1-441B-4616-93A4-B4E880DEF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60" y="1457023"/>
            <a:ext cx="9792070" cy="4824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728812-B9CB-4587-9FA2-53A1ACDB7950}"/>
              </a:ext>
            </a:extLst>
          </p:cNvPr>
          <p:cNvSpPr txBox="1"/>
          <p:nvPr/>
        </p:nvSpPr>
        <p:spPr>
          <a:xfrm>
            <a:off x="1686757" y="612087"/>
            <a:ext cx="5059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Search End Date Validation</a:t>
            </a:r>
          </a:p>
        </p:txBody>
      </p:sp>
    </p:spTree>
    <p:extLst>
      <p:ext uri="{BB962C8B-B14F-4D97-AF65-F5344CB8AC3E}">
        <p14:creationId xmlns:p14="http://schemas.microsoft.com/office/powerpoint/2010/main" val="1344489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53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D6E0B1-6243-456B-B9AC-84E8A3A8FF19}"/>
              </a:ext>
            </a:extLst>
          </p:cNvPr>
          <p:cNvSpPr/>
          <p:nvPr/>
        </p:nvSpPr>
        <p:spPr>
          <a:xfrm>
            <a:off x="1935332" y="2200313"/>
            <a:ext cx="93748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Reporting Module (Periodic Income Expense Report on Sales)</a:t>
            </a:r>
          </a:p>
        </p:txBody>
      </p:sp>
    </p:spTree>
    <p:extLst>
      <p:ext uri="{BB962C8B-B14F-4D97-AF65-F5344CB8AC3E}">
        <p14:creationId xmlns:p14="http://schemas.microsoft.com/office/powerpoint/2010/main" val="1862633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54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97B64-5C77-4D8C-9792-2F05ED27A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27" y="1431632"/>
            <a:ext cx="10060892" cy="4978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38F1EC-4FC8-46FC-B529-6C0C8491ADE9}"/>
              </a:ext>
            </a:extLst>
          </p:cNvPr>
          <p:cNvSpPr txBox="1"/>
          <p:nvPr/>
        </p:nvSpPr>
        <p:spPr>
          <a:xfrm>
            <a:off x="1686757" y="612087"/>
            <a:ext cx="5912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 Report Based on Current Date</a:t>
            </a:r>
          </a:p>
        </p:txBody>
      </p:sp>
    </p:spTree>
    <p:extLst>
      <p:ext uri="{BB962C8B-B14F-4D97-AF65-F5344CB8AC3E}">
        <p14:creationId xmlns:p14="http://schemas.microsoft.com/office/powerpoint/2010/main" val="4117044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55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D6E0B1-6243-456B-B9AC-84E8A3A8FF19}"/>
              </a:ext>
            </a:extLst>
          </p:cNvPr>
          <p:cNvSpPr/>
          <p:nvPr/>
        </p:nvSpPr>
        <p:spPr>
          <a:xfrm>
            <a:off x="1331650" y="2200313"/>
            <a:ext cx="9969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Reporting Module (Periodic Income Expense Report on Purchase)</a:t>
            </a:r>
          </a:p>
        </p:txBody>
      </p:sp>
    </p:spTree>
    <p:extLst>
      <p:ext uri="{BB962C8B-B14F-4D97-AF65-F5344CB8AC3E}">
        <p14:creationId xmlns:p14="http://schemas.microsoft.com/office/powerpoint/2010/main" val="2667312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56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4247B-CAE6-457E-839B-2D6C08FA9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48" y="1417664"/>
            <a:ext cx="10085034" cy="4982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ED7542-D316-4170-A961-39BFEC114D0E}"/>
              </a:ext>
            </a:extLst>
          </p:cNvPr>
          <p:cNvSpPr txBox="1"/>
          <p:nvPr/>
        </p:nvSpPr>
        <p:spPr>
          <a:xfrm>
            <a:off x="1686757" y="612087"/>
            <a:ext cx="5234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 Report Based on Current Date</a:t>
            </a:r>
          </a:p>
        </p:txBody>
      </p:sp>
    </p:spTree>
    <p:extLst>
      <p:ext uri="{BB962C8B-B14F-4D97-AF65-F5344CB8AC3E}">
        <p14:creationId xmlns:p14="http://schemas.microsoft.com/office/powerpoint/2010/main" val="16376374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57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C33BFE-424E-4BE5-BE3F-7B1CB8357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49" y="1474581"/>
            <a:ext cx="9978704" cy="48907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B70FB2-10C5-48C8-9E9C-39D4153ED502}"/>
              </a:ext>
            </a:extLst>
          </p:cNvPr>
          <p:cNvSpPr/>
          <p:nvPr/>
        </p:nvSpPr>
        <p:spPr>
          <a:xfrm>
            <a:off x="1662685" y="487800"/>
            <a:ext cx="28055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Developers</a:t>
            </a:r>
          </a:p>
        </p:txBody>
      </p:sp>
    </p:spTree>
    <p:extLst>
      <p:ext uri="{BB962C8B-B14F-4D97-AF65-F5344CB8AC3E}">
        <p14:creationId xmlns:p14="http://schemas.microsoft.com/office/powerpoint/2010/main" val="1255305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/>
                </a:solidFill>
              </a:rPr>
              <a:pPr/>
              <a:t>58</a:t>
            </a:fld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305" name="Shape 305"/>
          <p:cNvSpPr txBox="1">
            <a:spLocks noGrp="1"/>
          </p:cNvSpPr>
          <p:nvPr>
            <p:ph type="ctrTitle" idx="4294967295"/>
          </p:nvPr>
        </p:nvSpPr>
        <p:spPr>
          <a:xfrm>
            <a:off x="4792816" y="2226218"/>
            <a:ext cx="4289039" cy="120278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rgbClr val="FF8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sz="6000" dirty="0">
              <a:solidFill>
                <a:srgbClr val="FF87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6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36437-78BC-4ABC-B1CB-F3E5AF6B9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1" y="1376913"/>
            <a:ext cx="10306975" cy="5056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6A9C7F-712C-495D-AF2A-7E74401B1A5B}"/>
              </a:ext>
            </a:extLst>
          </p:cNvPr>
          <p:cNvSpPr txBox="1"/>
          <p:nvPr/>
        </p:nvSpPr>
        <p:spPr>
          <a:xfrm>
            <a:off x="1686757" y="612087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 List</a:t>
            </a:r>
          </a:p>
        </p:txBody>
      </p:sp>
    </p:spTree>
    <p:extLst>
      <p:ext uri="{BB962C8B-B14F-4D97-AF65-F5344CB8AC3E}">
        <p14:creationId xmlns:p14="http://schemas.microsoft.com/office/powerpoint/2010/main" val="304822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7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A352C-2463-4B99-8114-3D2CC9BB5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48" y="1393793"/>
            <a:ext cx="10385077" cy="5095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08352-1EDA-45A7-82C0-005ED30606C5}"/>
              </a:ext>
            </a:extLst>
          </p:cNvPr>
          <p:cNvSpPr txBox="1"/>
          <p:nvPr/>
        </p:nvSpPr>
        <p:spPr>
          <a:xfrm>
            <a:off x="1686757" y="612087"/>
            <a:ext cx="3065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New Category </a:t>
            </a:r>
          </a:p>
        </p:txBody>
      </p:sp>
    </p:spTree>
    <p:extLst>
      <p:ext uri="{BB962C8B-B14F-4D97-AF65-F5344CB8AC3E}">
        <p14:creationId xmlns:p14="http://schemas.microsoft.com/office/powerpoint/2010/main" val="4013091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8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492B8-5649-48C4-9B18-E01B3C1C6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72" y="1402671"/>
            <a:ext cx="10356447" cy="5086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2FA647-B9D7-4A86-98D9-7DD65308E7ED}"/>
              </a:ext>
            </a:extLst>
          </p:cNvPr>
          <p:cNvSpPr txBox="1"/>
          <p:nvPr/>
        </p:nvSpPr>
        <p:spPr>
          <a:xfrm>
            <a:off x="1686757" y="612087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 Name Unique</a:t>
            </a:r>
          </a:p>
        </p:txBody>
      </p:sp>
    </p:spTree>
    <p:extLst>
      <p:ext uri="{BB962C8B-B14F-4D97-AF65-F5344CB8AC3E}">
        <p14:creationId xmlns:p14="http://schemas.microsoft.com/office/powerpoint/2010/main" val="161357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chemeClr val="bg1">
                    <a:lumMod val="95000"/>
                  </a:schemeClr>
                </a:solidFill>
              </a:rPr>
              <a:pPr/>
              <a:t>9</a:t>
            </a:fld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89242-BF04-4C71-BCA9-AA6EF0C44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85" y="1373963"/>
            <a:ext cx="10355047" cy="5062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D58931-F65A-4E00-9EBF-9B3F95DE5BBB}"/>
              </a:ext>
            </a:extLst>
          </p:cNvPr>
          <p:cNvSpPr txBox="1"/>
          <p:nvPr/>
        </p:nvSpPr>
        <p:spPr>
          <a:xfrm>
            <a:off x="1686757" y="612087"/>
            <a:ext cx="237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  Category</a:t>
            </a:r>
          </a:p>
        </p:txBody>
      </p:sp>
    </p:spTree>
    <p:extLst>
      <p:ext uri="{BB962C8B-B14F-4D97-AF65-F5344CB8AC3E}">
        <p14:creationId xmlns:p14="http://schemas.microsoft.com/office/powerpoint/2010/main" val="4270188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CapstonFinal</Template>
  <TotalTime>618</TotalTime>
  <Words>320</Words>
  <Application>Microsoft Office PowerPoint</Application>
  <PresentationFormat>Widescreen</PresentationFormat>
  <Paragraphs>138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Mahidy Hasan</dc:creator>
  <cp:lastModifiedBy>Khandoker Mahidy Hasan</cp:lastModifiedBy>
  <cp:revision>136</cp:revision>
  <dcterms:created xsi:type="dcterms:W3CDTF">2019-10-14T03:53:02Z</dcterms:created>
  <dcterms:modified xsi:type="dcterms:W3CDTF">2019-12-12T03:38:14Z</dcterms:modified>
</cp:coreProperties>
</file>